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s/slide22.xml" ContentType="application/vnd.openxmlformats-officedocument.presentationml.slide+xml"/>
  <Override PartName="/ppt/slideLayouts/slideLayout6.xml" ContentType="application/vnd.openxmlformats-officedocument.presentationml.slideLayout+xml"/>
  <Override PartName="/docProps/app.xml" ContentType="application/vnd.openxmlformats-officedocument.extended-properties+xml"/>
  <Override PartName="/ppt/slides/slide8.xml" ContentType="application/vnd.openxmlformats-officedocument.presentationml.slide+xml"/>
  <Override PartName="/ppt/slideLayouts/slideLayout5.xml" ContentType="application/vnd.openxmlformats-officedocument.presentationml.slideLayout+xml"/>
  <Override PartName="/ppt/slides/slide21.xml" ContentType="application/vnd.openxmlformats-officedocument.presentationml.slide+xml"/>
  <Override PartName="/docProps/core.xml" ContentType="application/vnd.openxmlformats-package.core-properties+xml"/>
  <Override PartName="/ppt/slides/slide4.xml" ContentType="application/vnd.openxmlformats-officedocument.presentationml.slide+xml"/>
  <Override PartName="/ppt/slides/slide19.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7.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12192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presProps" Target="presProps.xml" /><Relationship Id="rId27" Type="http://schemas.openxmlformats.org/officeDocument/2006/relationships/tableStyles" Target="tableStyles.xml" /><Relationship Id="rId28"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 userDrawn="1">
  <p:cSld name="Title Slid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ctrTitle" hasCustomPrompt="0"/>
          </p:nvPr>
        </p:nvSpPr>
        <p:spPr bwMode="auto">
          <a:xfrm>
            <a:off x="2197100" y="1079500"/>
            <a:ext cx="7797799" cy="2138400"/>
          </a:xfrm>
        </p:spPr>
        <p:txBody>
          <a:bodyPr anchor="b">
            <a:normAutofit/>
          </a:bodyPr>
          <a:lstStyle>
            <a:lvl1pPr algn="ctr">
              <a:defRPr sz="2800"/>
            </a:lvl1pPr>
          </a:lstStyle>
          <a:p>
            <a:pPr>
              <a:defRPr/>
            </a:pPr>
            <a:r>
              <a:rPr lang="en-US"/>
              <a:t>Click to edit Master title style</a:t>
            </a:r>
            <a:endParaRPr lang="en-US"/>
          </a:p>
        </p:txBody>
      </p:sp>
      <p:sp>
        <p:nvSpPr>
          <p:cNvPr id="5" name="Subtitle 2" hidden="0"/>
          <p:cNvSpPr>
            <a:spLocks noGrp="1"/>
          </p:cNvSpPr>
          <p:nvPr isPhoto="0" userDrawn="0">
            <p:ph type="subTitle" idx="1" hasCustomPrompt="0"/>
          </p:nvPr>
        </p:nvSpPr>
        <p:spPr bwMode="auto">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endParaRPr lang="en-US"/>
          </a:p>
        </p:txBody>
      </p:sp>
      <p:sp>
        <p:nvSpPr>
          <p:cNvPr id="6" name="Date Placeholder 3"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7" name="Footer Placeholder 4"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cxnSp>
        <p:nvCxnSpPr>
          <p:cNvPr id="9" name="Straight Connector 6" hidden="0"/>
          <p:cNvCxnSpPr>
            <a:cxnSpLocks/>
          </p:cNvCxnSpPr>
          <p:nvPr isPhoto="0" userDrawn="0"/>
        </p:nvCxnSpPr>
        <p:spPr bwMode="auto">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19" hidden="0"/>
          <p:cNvGrpSpPr/>
          <p:nvPr isPhoto="0" userDrawn="0"/>
        </p:nvGrpSpPr>
        <p:grpSpPr bwMode="auto">
          <a:xfrm>
            <a:off x="9728046" y="4869342"/>
            <a:ext cx="1623711" cy="630920"/>
            <a:chOff x="9588346" y="4824892"/>
            <a:chExt cx="1623711" cy="630920"/>
          </a:xfrm>
        </p:grpSpPr>
        <p:sp>
          <p:nvSpPr>
            <p:cNvPr id="11" name="Freeform: Shape 15" hidden="0"/>
            <p:cNvSpPr/>
            <p:nvPr isPhoto="0" userDrawn="0"/>
          </p:nvSpPr>
          <p:spPr bwMode="auto">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fill="norm" stroke="1" extrusionOk="0">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12" name="Group 16" hidden="0"/>
            <p:cNvGrpSpPr/>
            <p:nvPr isPhoto="0" userDrawn="0"/>
          </p:nvGrpSpPr>
          <p:grpSpPr bwMode="auto">
            <a:xfrm rot="2700000" flipH="1">
              <a:off x="10112436" y="4359902"/>
              <a:ext cx="571820" cy="1620000"/>
              <a:chOff x="8482785" y="4330454"/>
              <a:chExt cx="571820" cy="1620000"/>
            </a:xfrm>
          </p:grpSpPr>
          <p:sp>
            <p:nvSpPr>
              <p:cNvPr id="13" name="Freeform: Shape 17" hidden="0"/>
              <p:cNvSpPr/>
              <p:nvPr isPhoto="0" userDrawn="0"/>
            </p:nvSpPr>
            <p:spPr bwMode="auto">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fill="norm" stroke="1" extrusionOk="0">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cxnSp>
            <p:nvCxnSpPr>
              <p:cNvPr id="14" name="Straight Connector 18" hidden="0"/>
              <p:cNvCxnSpPr>
                <a:cxnSpLocks/>
              </p:cNvCxnSpPr>
              <p:nvPr isPhoto="0" userDrawn="0"/>
            </p:nvCxnSpPr>
            <p:spPr bwMode="auto">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a:p>
        </p:txBody>
      </p:sp>
      <p:sp>
        <p:nvSpPr>
          <p:cNvPr id="5" name="Vertical Text Placeholder 2" hidden="0"/>
          <p:cNvSpPr>
            <a:spLocks noGrp="1"/>
          </p:cNvSpPr>
          <p:nvPr isPhoto="0" userDrawn="0">
            <p:ph type="body" orient="vert" idx="1" hasCustomPrompt="0"/>
          </p:nvPr>
        </p:nvSpPr>
        <p:spPr bwMode="auto">
          <a:xfrm>
            <a:off x="1079500" y="1790700"/>
            <a:ext cx="10026650" cy="3978275"/>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Date Placeholder 3"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7" name="Footer Placeholder 4"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4" name="Vertical Title 1" hidden="0"/>
          <p:cNvSpPr>
            <a:spLocks noGrp="1"/>
          </p:cNvSpPr>
          <p:nvPr isPhoto="0" userDrawn="0">
            <p:ph type="title" orient="vert" hasCustomPrompt="0"/>
          </p:nvPr>
        </p:nvSpPr>
        <p:spPr bwMode="auto">
          <a:xfrm>
            <a:off x="9899079" y="1079500"/>
            <a:ext cx="1292662" cy="4689476"/>
          </a:xfrm>
        </p:spPr>
        <p:txBody>
          <a:bodyPr vert="eaVert">
            <a:normAutofit/>
          </a:bodyPr>
          <a:lstStyle/>
          <a:p>
            <a:pPr>
              <a:defRPr/>
            </a:pPr>
            <a:r>
              <a:rPr lang="en-US"/>
              <a:t>Click to edit Master title style</a:t>
            </a:r>
            <a:endParaRPr lang="en-US"/>
          </a:p>
        </p:txBody>
      </p:sp>
      <p:sp>
        <p:nvSpPr>
          <p:cNvPr id="5" name="Vertical Text Placeholder 2" hidden="0"/>
          <p:cNvSpPr>
            <a:spLocks noGrp="1"/>
          </p:cNvSpPr>
          <p:nvPr isPhoto="0" userDrawn="0">
            <p:ph type="body" orient="vert" idx="1" hasCustomPrompt="0"/>
          </p:nvPr>
        </p:nvSpPr>
        <p:spPr bwMode="auto">
          <a:xfrm>
            <a:off x="1079499" y="1079500"/>
            <a:ext cx="8495943" cy="4689476"/>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Date Placeholder 3"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7" name="Footer Placeholder 4"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5" name="Content Placeholder 2" hidden="0"/>
          <p:cNvSpPr>
            <a:spLocks noGrp="1"/>
          </p:cNvSpPr>
          <p:nvPr isPhoto="0" userDrawn="0">
            <p:ph idx="1" hasCustomPrompt="0"/>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Date Placeholder 3"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7" name="Footer Placeholder 4"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1079500" y="2252663"/>
            <a:ext cx="4457700" cy="2349500"/>
          </a:xfrm>
        </p:spPr>
        <p:txBody>
          <a:bodyPr anchor="ctr" anchorCtr="0">
            <a:normAutofit/>
          </a:bodyPr>
          <a:lstStyle>
            <a:lvl1pPr algn="ctr">
              <a:defRPr sz="2800"/>
            </a:lvl1p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6" name="Date Placeholder 3"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7" name="Footer Placeholder 4"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8" name="Slide Number Placeholder 5"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grpSp>
        <p:nvGrpSpPr>
          <p:cNvPr id="9" name="Group 19" hidden="0"/>
          <p:cNvGrpSpPr/>
          <p:nvPr isPhoto="0" userDrawn="0"/>
        </p:nvGrpSpPr>
        <p:grpSpPr bwMode="auto">
          <a:xfrm>
            <a:off x="999771" y="932104"/>
            <a:ext cx="913428" cy="1032464"/>
            <a:chOff x="999771" y="932104"/>
            <a:chExt cx="913428" cy="1032464"/>
          </a:xfrm>
        </p:grpSpPr>
        <p:grpSp>
          <p:nvGrpSpPr>
            <p:cNvPr id="10" name="Group 20" hidden="0"/>
            <p:cNvGrpSpPr/>
            <p:nvPr isPhoto="0" userDrawn="0"/>
          </p:nvGrpSpPr>
          <p:grpSpPr bwMode="auto">
            <a:xfrm rot="8099999" flipV="1">
              <a:off x="1047457" y="1290386"/>
              <a:ext cx="865742" cy="628383"/>
              <a:chOff x="558167" y="958515"/>
              <a:chExt cx="865742" cy="628383"/>
            </a:xfrm>
            <a:solidFill>
              <a:schemeClr val="accent3"/>
            </a:solidFill>
          </p:grpSpPr>
          <p:sp>
            <p:nvSpPr>
              <p:cNvPr id="11" name="Freeform: Shape 27" hidden="0"/>
              <p:cNvSpPr/>
              <p:nvPr isPhoto="0" userDrawn="0"/>
            </p:nvSpPr>
            <p:spPr bwMode="auto">
              <a:xfrm rot="8099999"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fill="norm" stroke="1" extrusionOk="0">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sp>
            <p:nvSpPr>
              <p:cNvPr id="12" name="Freeform: Shape 28" hidden="0"/>
              <p:cNvSpPr/>
              <p:nvPr isPhoto="0" userDrawn="0"/>
            </p:nvSpPr>
            <p:spPr bwMode="auto">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fill="norm" stroke="1" extrusionOk="0">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grpSp>
        <p:grpSp>
          <p:nvGrpSpPr>
            <p:cNvPr id="13" name="Group 21" hidden="0"/>
            <p:cNvGrpSpPr/>
            <p:nvPr isPhoto="0" userDrawn="0"/>
          </p:nvGrpSpPr>
          <p:grpSpPr bwMode="auto">
            <a:xfrm rot="10800000" flipH="1" flipV="1">
              <a:off x="999771" y="932104"/>
              <a:ext cx="864005" cy="1032464"/>
              <a:chOff x="2207971" y="2384401"/>
              <a:chExt cx="864005" cy="1032464"/>
            </a:xfrm>
          </p:grpSpPr>
          <p:sp>
            <p:nvSpPr>
              <p:cNvPr id="14" name="Freeform: Shape 22" hidden="0"/>
              <p:cNvSpPr/>
              <p:nvPr isPhoto="0" userDrawn="0"/>
            </p:nvSpPr>
            <p:spPr bwMode="auto">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fill="norm" stroke="1" extrusionOk="0">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sp>
            <p:nvSpPr>
              <p:cNvPr id="15" name="Freeform: Shape 23" hidden="0"/>
              <p:cNvSpPr/>
              <p:nvPr isPhoto="0" userDrawn="0"/>
            </p:nvSpPr>
            <p:spPr bwMode="auto">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fill="norm" stroke="1" extrusionOk="0">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grpSp>
            <p:nvGrpSpPr>
              <p:cNvPr id="16" name="Group 24" hidden="0"/>
              <p:cNvGrpSpPr/>
              <p:nvPr isPhoto="0" userDrawn="0"/>
            </p:nvGrpSpPr>
            <p:grpSpPr bwMode="auto">
              <a:xfrm>
                <a:off x="2440769" y="2384401"/>
                <a:ext cx="313009" cy="1032464"/>
                <a:chOff x="2440769" y="2384401"/>
                <a:chExt cx="313009" cy="1032464"/>
              </a:xfrm>
            </p:grpSpPr>
            <p:cxnSp>
              <p:nvCxnSpPr>
                <p:cNvPr id="17" name="Straight Connector 25" hidden="0"/>
                <p:cNvCxnSpPr>
                  <a:cxnSpLocks/>
                </p:cNvCxnSpPr>
                <p:nvPr isPhoto="0" userDrawn="0"/>
              </p:nvCxnSpPr>
              <p:spPr bwMode="auto">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26" hidden="0"/>
                <p:cNvCxnSpPr>
                  <a:cxnSpLocks/>
                </p:cNvCxnSpPr>
                <p:nvPr isPhoto="0" userDrawn="0"/>
              </p:nvCxnSpPr>
              <p:spPr bwMode="auto">
                <a:xfrm rot="8099999"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19" name="Group 29" hidden="0"/>
          <p:cNvGrpSpPr/>
          <p:nvPr isPhoto="0" userDrawn="0"/>
        </p:nvGrpSpPr>
        <p:grpSpPr bwMode="auto">
          <a:xfrm>
            <a:off x="1437136" y="649304"/>
            <a:ext cx="388541" cy="388541"/>
            <a:chOff x="5752675" y="5440856"/>
            <a:chExt cx="388541" cy="388541"/>
          </a:xfrm>
        </p:grpSpPr>
        <p:sp>
          <p:nvSpPr>
            <p:cNvPr id="20" name="Oval 30" hidden="0"/>
            <p:cNvSpPr/>
            <p:nvPr isPhoto="0" userDrawn="0"/>
          </p:nvSpPr>
          <p:spPr bwMode="auto">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sp>
          <p:nvSpPr>
            <p:cNvPr id="21" name="Oval 31" hidden="0"/>
            <p:cNvSpPr/>
            <p:nvPr isPhoto="0" userDrawn="0"/>
          </p:nvSpPr>
          <p:spPr bwMode="auto">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grpSp>
      <p:cxnSp>
        <p:nvCxnSpPr>
          <p:cNvPr id="22" name="Straight Connector 32" hidden="0"/>
          <p:cNvCxnSpPr>
            <a:cxnSpLocks/>
          </p:cNvCxnSpPr>
          <p:nvPr isPhoto="0" userDrawn="0"/>
        </p:nvCxnSpPr>
        <p:spPr bwMode="auto">
          <a:xfrm rot="16199998"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lvl1pPr algn="l">
              <a:defRPr/>
            </a:lvl1pPr>
          </a:lstStyle>
          <a:p>
            <a:pPr>
              <a:defRPr/>
            </a:pPr>
            <a:r>
              <a:rPr lang="en-US"/>
              <a:t>Click to edit Master title style</a:t>
            </a:r>
            <a:endParaRPr lang="en-US"/>
          </a:p>
        </p:txBody>
      </p:sp>
      <p:sp>
        <p:nvSpPr>
          <p:cNvPr id="5" name="Content Placeholder 2" hidden="0"/>
          <p:cNvSpPr>
            <a:spLocks noGrp="1"/>
          </p:cNvSpPr>
          <p:nvPr isPhoto="0" userDrawn="0">
            <p:ph sz="half" idx="1" hasCustomPrompt="0"/>
          </p:nvPr>
        </p:nvSpPr>
        <p:spPr bwMode="auto">
          <a:xfrm>
            <a:off x="1085850" y="1790700"/>
            <a:ext cx="4740149" cy="3978275"/>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Content Placeholder 3" hidden="0"/>
          <p:cNvSpPr>
            <a:spLocks noGrp="1"/>
          </p:cNvSpPr>
          <p:nvPr isPhoto="0" userDrawn="0">
            <p:ph sz="half" idx="2" hasCustomPrompt="0"/>
          </p:nvPr>
        </p:nvSpPr>
        <p:spPr bwMode="auto">
          <a:xfrm>
            <a:off x="6366000" y="1790700"/>
            <a:ext cx="4740149" cy="3978275"/>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4"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8" name="Footer Placeholder 5"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1079500" y="1011238"/>
            <a:ext cx="10026650" cy="655637"/>
          </a:xfrm>
        </p:spPr>
        <p:txBody>
          <a:bodyPr>
            <a:normAutofit/>
          </a:bodyPr>
          <a:lstStyle>
            <a:lvl1pPr algn="l">
              <a:defRPr/>
            </a:lvl1p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1079500" y="1854200"/>
            <a:ext cx="4741200" cy="553998"/>
          </a:xfrm>
        </p:spPr>
        <p:txBody>
          <a:bodyPr anchor="t" anchorCtr="0">
            <a:normAutofit/>
          </a:bodyPr>
          <a:lstStyle>
            <a:lvl1pPr marL="0" indent="0">
              <a:lnSpc>
                <a:spcPct val="100000"/>
              </a:lnSpc>
              <a:buNone/>
              <a:defRPr sz="1800" b="0" cap="all" spc="30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3" hidden="0"/>
          <p:cNvSpPr>
            <a:spLocks noGrp="1"/>
          </p:cNvSpPr>
          <p:nvPr isPhoto="0" userDrawn="0">
            <p:ph sz="half" idx="2" hasCustomPrompt="0"/>
          </p:nvPr>
        </p:nvSpPr>
        <p:spPr bwMode="auto">
          <a:xfrm>
            <a:off x="1079500" y="2525561"/>
            <a:ext cx="4741200" cy="3243413"/>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Text Placeholder 4" hidden="0"/>
          <p:cNvSpPr>
            <a:spLocks noGrp="1"/>
          </p:cNvSpPr>
          <p:nvPr isPhoto="0" userDrawn="0">
            <p:ph type="body" sz="quarter" idx="3" hasCustomPrompt="0"/>
          </p:nvPr>
        </p:nvSpPr>
        <p:spPr bwMode="auto">
          <a:xfrm>
            <a:off x="6364950" y="1854200"/>
            <a:ext cx="4741200" cy="553998"/>
          </a:xfrm>
        </p:spPr>
        <p:txBody>
          <a:bodyPr anchor="t" anchorCtr="0">
            <a:normAutofit/>
          </a:bodyPr>
          <a:lstStyle>
            <a:lvl1pPr marL="0" indent="0">
              <a:lnSpc>
                <a:spcPct val="100000"/>
              </a:lnSpc>
              <a:buNone/>
              <a:defRPr sz="1800" b="0" cap="all" spc="30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8" name="Content Placeholder 5" hidden="0"/>
          <p:cNvSpPr>
            <a:spLocks noGrp="1"/>
          </p:cNvSpPr>
          <p:nvPr isPhoto="0" userDrawn="0">
            <p:ph sz="quarter" idx="4" hasCustomPrompt="0"/>
          </p:nvPr>
        </p:nvSpPr>
        <p:spPr bwMode="auto">
          <a:xfrm>
            <a:off x="6364950" y="2525560"/>
            <a:ext cx="4741200" cy="3243413"/>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9" name="Date Placeholder 6"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10" name="Footer Placeholder 7"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11" name="Slide Number Placeholder 8"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1079500" y="1079500"/>
            <a:ext cx="10026650" cy="4689475"/>
          </a:xfrm>
        </p:spPr>
        <p:txBody>
          <a:bodyPr anchor="ctr"/>
          <a:lstStyle>
            <a:lvl1pPr algn="ctr">
              <a:defRPr/>
            </a:lvl1pPr>
          </a:lstStyle>
          <a:p>
            <a:pPr>
              <a:defRPr/>
            </a:pPr>
            <a:r>
              <a:rPr lang="en-US"/>
              <a:t>Click to edit Master title style</a:t>
            </a:r>
            <a:endParaRPr lang="en-US"/>
          </a:p>
        </p:txBody>
      </p:sp>
      <p:sp>
        <p:nvSpPr>
          <p:cNvPr id="5" name="Date Placeholder 2"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6" name="Footer Placeholder 3"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7" name="Slide Number Placeholder 4"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hidden="0"/>
        <p:cNvGrpSpPr/>
        <p:nvPr isPhoto="0" userDrawn="0"/>
      </p:nvGrpSpPr>
      <p:grpSpPr bwMode="auto">
        <a:xfrm>
          <a:off x="0" y="0"/>
          <a:ext cx="0" cy="0"/>
          <a:chOff x="0" y="0"/>
          <a:chExt cx="0" cy="0"/>
        </a:xfrm>
      </p:grpSpPr>
      <p:sp>
        <p:nvSpPr>
          <p:cNvPr id="4" name="Date Placeholder 1"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5" name="Footer Placeholder 2"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6" name="Slide Number Placeholder 3"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1071607" y="1011238"/>
            <a:ext cx="3906000" cy="1292400"/>
          </a:xfrm>
        </p:spPr>
        <p:txBody>
          <a:bodyPr anchor="t" anchorCtr="0">
            <a:normAutofit/>
          </a:bodyPr>
          <a:lstStyle>
            <a:lvl1pPr>
              <a:defRPr sz="2800"/>
            </a:lvl1pPr>
          </a:lstStyle>
          <a:p>
            <a:pPr>
              <a:defRPr/>
            </a:pPr>
            <a:r>
              <a:rPr lang="en-US"/>
              <a:t>Click to edit Master title style</a:t>
            </a:r>
            <a:endParaRPr lang="en-US"/>
          </a:p>
        </p:txBody>
      </p:sp>
      <p:sp>
        <p:nvSpPr>
          <p:cNvPr id="5" name="Content Placeholder 2" hidden="0"/>
          <p:cNvSpPr>
            <a:spLocks noGrp="1"/>
          </p:cNvSpPr>
          <p:nvPr isPhoto="0" userDrawn="0">
            <p:ph idx="1" hasCustomPrompt="0"/>
          </p:nvPr>
        </p:nvSpPr>
        <p:spPr bwMode="auto">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Text Placeholder 3" hidden="0"/>
          <p:cNvSpPr>
            <a:spLocks noGrp="1"/>
          </p:cNvSpPr>
          <p:nvPr isPhoto="0" userDrawn="0">
            <p:ph type="body" sz="half" idx="2" hasCustomPrompt="0"/>
          </p:nvPr>
        </p:nvSpPr>
        <p:spPr bwMode="auto">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7" name="Date Placeholder 4"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8" name="Footer Placeholder 5"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1079501" y="1011238"/>
            <a:ext cx="3905250" cy="1292662"/>
          </a:xfrm>
        </p:spPr>
        <p:txBody>
          <a:bodyPr anchor="t" anchorCtr="0">
            <a:normAutofit/>
          </a:bodyPr>
          <a:lstStyle>
            <a:lvl1pPr>
              <a:defRPr sz="2800"/>
            </a:lvl1pPr>
          </a:lstStyle>
          <a:p>
            <a:pPr>
              <a:defRPr/>
            </a:pPr>
            <a:r>
              <a:rPr lang="en-US"/>
              <a:t>Click to edit Master title style</a:t>
            </a:r>
            <a:endParaRPr lang="en-US"/>
          </a:p>
        </p:txBody>
      </p:sp>
      <p:sp>
        <p:nvSpPr>
          <p:cNvPr id="5" name="Picture Placeholder 2" hidden="0"/>
          <p:cNvSpPr>
            <a:spLocks noGrp="1"/>
          </p:cNvSpPr>
          <p:nvPr isPhoto="0" userDrawn="0">
            <p:ph type="pic" idx="1" hasCustomPrompt="0"/>
          </p:nvPr>
        </p:nvSpPr>
        <p:spPr bwMode="auto">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endParaRPr lang="en-US"/>
          </a:p>
        </p:txBody>
      </p:sp>
      <p:sp>
        <p:nvSpPr>
          <p:cNvPr id="6" name="Text Placeholder 3" hidden="0"/>
          <p:cNvSpPr>
            <a:spLocks noGrp="1"/>
          </p:cNvSpPr>
          <p:nvPr isPhoto="0" userDrawn="0">
            <p:ph type="body" sz="half" idx="2" hasCustomPrompt="0"/>
          </p:nvPr>
        </p:nvSpPr>
        <p:spPr bwMode="auto">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7" name="Date Placeholder 4" hidden="0"/>
          <p:cNvSpPr>
            <a:spLocks noGrp="1"/>
          </p:cNvSpPr>
          <p:nvPr isPhoto="0" userDrawn="0">
            <p:ph type="dt" sz="half" idx="10" hasCustomPrompt="0"/>
          </p:nvPr>
        </p:nvSpPr>
        <p:spPr bwMode="auto">
          <a:xfrm>
            <a:off x="541338" y="6401999"/>
            <a:ext cx="2206625" cy="369332"/>
          </a:xfrm>
          <a:prstGeom prst="rect">
            <a:avLst/>
          </a:prstGeom>
        </p:spPr>
        <p:txBody>
          <a:bodyPr/>
          <a:lstStyle/>
          <a:p>
            <a:pPr>
              <a:defRPr/>
            </a:pPr>
            <a:fld id="{64F0E216-BA48-4F04-AC4F-645AA0DD6AC6}" type="datetimeFigureOut">
              <a:rPr lang="en-US"/>
              <a:t/>
            </a:fld>
            <a:endParaRPr lang="en-US"/>
          </a:p>
        </p:txBody>
      </p:sp>
      <p:sp>
        <p:nvSpPr>
          <p:cNvPr id="8" name="Footer Placeholder 5" hidden="0"/>
          <p:cNvSpPr>
            <a:spLocks noGrp="1"/>
          </p:cNvSpPr>
          <p:nvPr isPhoto="0" userDrawn="0">
            <p:ph type="ftr" sz="quarter" idx="11" hasCustomPrompt="0"/>
          </p:nvPr>
        </p:nvSpPr>
        <p:spPr bwMode="auto">
          <a:xfrm>
            <a:off x="3308350" y="6401999"/>
            <a:ext cx="5575300" cy="369332"/>
          </a:xfrm>
          <a:prstGeom prst="rect">
            <a:avLst/>
          </a:prstGeom>
        </p:spPr>
        <p:txBody>
          <a:bodyPr/>
          <a:lstStyle/>
          <a:p>
            <a:pPr>
              <a:defRPr/>
            </a:pPr>
            <a:endParaRPr lang="en-US"/>
          </a:p>
        </p:txBody>
      </p:sp>
      <p:sp>
        <p:nvSpPr>
          <p:cNvPr id="9" name="Slide Number Placeholder 6" hidden="0"/>
          <p:cNvSpPr>
            <a:spLocks noGrp="1"/>
          </p:cNvSpPr>
          <p:nvPr isPhoto="0" userDrawn="0">
            <p:ph type="sldNum" sz="quarter" idx="12" hasCustomPrompt="0"/>
          </p:nvPr>
        </p:nvSpPr>
        <p:spPr bwMode="auto">
          <a:xfrm>
            <a:off x="9442800" y="6401999"/>
            <a:ext cx="2208212" cy="369332"/>
          </a:xfrm>
          <a:prstGeom prst="rect">
            <a:avLst/>
          </a:prstGeom>
        </p:spPr>
        <p:txBody>
          <a:bodyPr/>
          <a:lstStyle/>
          <a:p>
            <a:pPr>
              <a:defRPr/>
            </a:pPr>
            <a:fld id="{D39607A7-8386-47DB-8578-DDEDD194E5D4}"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2"/>
      </p:bgRef>
    </p:bg>
    <p:spTree>
      <p:nvGrpSpPr>
        <p:cNvPr id="1" name="" hidden="0"/>
        <p:cNvGrpSpPr/>
        <p:nvPr isPhoto="0" userDrawn="0"/>
      </p:nvGrpSpPr>
      <p:grpSpPr bwMode="auto">
        <a:xfrm>
          <a:off x="0" y="0"/>
          <a:ext cx="0" cy="0"/>
          <a:chOff x="0" y="0"/>
          <a:chExt cx="0" cy="0"/>
        </a:xfrm>
      </p:grpSpPr>
      <p:sp>
        <p:nvSpPr>
          <p:cNvPr id="4" name="Title Placeholder 1" hidden="0"/>
          <p:cNvSpPr>
            <a:spLocks noGrp="1"/>
          </p:cNvSpPr>
          <p:nvPr isPhoto="0" userDrawn="0">
            <p:ph type="title" hasCustomPrompt="0"/>
          </p:nvPr>
        </p:nvSpPr>
        <p:spPr bwMode="auto">
          <a:xfrm>
            <a:off x="1079500" y="1011238"/>
            <a:ext cx="10026650" cy="655637"/>
          </a:xfrm>
          <a:prstGeom prst="rect">
            <a:avLst/>
          </a:prstGeom>
        </p:spPr>
        <p:txBody>
          <a:bodyPr vert="horz" lIns="0" tIns="0" rIns="0" bIns="0" rtlCol="0" anchor="t" anchorCtr="0">
            <a:normAutofit/>
          </a:bodyPr>
          <a:lstStyle/>
          <a:p>
            <a:pPr>
              <a:defRPr/>
            </a:pPr>
            <a:r>
              <a:rPr lang="en-US"/>
              <a:t>Click to edit Master title style</a:t>
            </a:r>
            <a:endParaRPr lang="en-US"/>
          </a:p>
        </p:txBody>
      </p:sp>
      <p:sp>
        <p:nvSpPr>
          <p:cNvPr id="5" name="Text Placeholder 2" hidden="0"/>
          <p:cNvSpPr>
            <a:spLocks noGrp="1"/>
          </p:cNvSpPr>
          <p:nvPr isPhoto="0" userDrawn="0">
            <p:ph type="body" idx="1" hasCustomPrompt="0"/>
          </p:nvPr>
        </p:nvSpPr>
        <p:spPr bwMode="auto">
          <a:xfrm>
            <a:off x="1079500" y="1790700"/>
            <a:ext cx="10026650" cy="3978275"/>
          </a:xfrm>
          <a:prstGeom prst="rect">
            <a:avLst/>
          </a:prstGeom>
        </p:spPr>
        <p:txBody>
          <a:bodyPr vert="horz" lIns="0" tIns="0" rIns="0" bIns="0" rtlCol="0" anchor="t" anchorCtr="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6" name="Date Placeholder 3" hidden="0"/>
          <p:cNvSpPr>
            <a:spLocks noGrp="1"/>
          </p:cNvSpPr>
          <p:nvPr isPhoto="0" userDrawn="0">
            <p:ph type="dt" sz="half" idx="2" hasCustomPrompt="0"/>
          </p:nvPr>
        </p:nvSpPr>
        <p:spPr bwMode="auto">
          <a:xfrm>
            <a:off x="541338" y="6401999"/>
            <a:ext cx="2206625" cy="369332"/>
          </a:xfrm>
          <a:prstGeom prst="rect">
            <a:avLst/>
          </a:prstGeom>
        </p:spPr>
        <p:txBody>
          <a:bodyPr vert="horz" lIns="0" tIns="0" rIns="0" bIns="0" rtlCol="0" anchor="ctr">
            <a:normAutofit/>
          </a:bodyPr>
          <a:lstStyle>
            <a:lvl1pPr algn="l">
              <a:defRPr sz="1000" cap="all" spc="300">
                <a:solidFill>
                  <a:schemeClr val="tx1">
                    <a:alpha val="70000"/>
                  </a:schemeClr>
                </a:solidFill>
              </a:defRPr>
            </a:lvl1pPr>
          </a:lstStyle>
          <a:p>
            <a:pPr>
              <a:defRPr/>
            </a:pPr>
            <a:fld id="{64F0E216-BA48-4F04-AC4F-645AA0DD6AC6}" type="datetimeFigureOut">
              <a:rPr lang="en-US"/>
              <a:t/>
            </a:fld>
            <a:endParaRPr lang="en-US"/>
          </a:p>
        </p:txBody>
      </p:sp>
      <p:sp>
        <p:nvSpPr>
          <p:cNvPr id="7" name="Footer Placeholder 4" hidden="0"/>
          <p:cNvSpPr>
            <a:spLocks noGrp="1"/>
          </p:cNvSpPr>
          <p:nvPr isPhoto="0" userDrawn="0">
            <p:ph type="ftr" sz="quarter" idx="3" hasCustomPrompt="0"/>
          </p:nvPr>
        </p:nvSpPr>
        <p:spPr bwMode="auto">
          <a:xfrm>
            <a:off x="3308350" y="6401999"/>
            <a:ext cx="5575300" cy="369332"/>
          </a:xfrm>
          <a:prstGeom prst="rect">
            <a:avLst/>
          </a:prstGeom>
        </p:spPr>
        <p:txBody>
          <a:bodyPr vert="horz" lIns="0" tIns="0" rIns="0" bIns="0" rtlCol="0" anchor="ctr">
            <a:normAutofit/>
          </a:bodyPr>
          <a:lstStyle>
            <a:lvl1pPr algn="ctr">
              <a:defRPr sz="1000" cap="all" spc="300">
                <a:solidFill>
                  <a:schemeClr val="tx1">
                    <a:alpha val="70000"/>
                  </a:schemeClr>
                </a:solidFill>
              </a:defRPr>
            </a:lvl1pPr>
          </a:lstStyle>
          <a:p>
            <a:pPr>
              <a:defRPr/>
            </a:pPr>
            <a:endParaRPr lang="en-US"/>
          </a:p>
        </p:txBody>
      </p:sp>
      <p:sp>
        <p:nvSpPr>
          <p:cNvPr id="8" name="Slide Number Placeholder 5" hidden="0"/>
          <p:cNvSpPr>
            <a:spLocks noGrp="1"/>
          </p:cNvSpPr>
          <p:nvPr isPhoto="0" userDrawn="0">
            <p:ph type="sldNum" sz="quarter" idx="4" hasCustomPrompt="0"/>
          </p:nvPr>
        </p:nvSpPr>
        <p:spPr bwMode="auto">
          <a:xfrm>
            <a:off x="9442800" y="6401999"/>
            <a:ext cx="2208212" cy="369332"/>
          </a:xfrm>
          <a:prstGeom prst="rect">
            <a:avLst/>
          </a:prstGeom>
        </p:spPr>
        <p:txBody>
          <a:bodyPr vert="horz" lIns="0" tIns="0" rIns="0" bIns="0" rtlCol="0" anchor="ctr">
            <a:normAutofit/>
          </a:bodyPr>
          <a:lstStyle>
            <a:lvl1pPr algn="r">
              <a:defRPr sz="1000" cap="all" spc="300">
                <a:solidFill>
                  <a:schemeClr val="tx1">
                    <a:alpha val="70000"/>
                  </a:schemeClr>
                </a:solidFill>
              </a:defRPr>
            </a:lvl1pPr>
          </a:lstStyle>
          <a:p>
            <a:pPr>
              <a:defRPr/>
            </a:pPr>
            <a:fld id="{D39607A7-8386-47DB-8578-DDEDD194E5D4}" type="slidenum">
              <a:rPr lang="en-US"/>
              <a:t/>
            </a:fld>
            <a:endParaRPr lang="en-US"/>
          </a:p>
        </p:txBody>
      </p:sp>
    </p:spTree>
  </p:cSld>
  <p:clrMap accent1="accent1" accent2="accent2" accent3="accent3" accent4="accent4" accent5="accent5" accent6="accent6" bg1="dk1" bg2="dk2" folHlink="folHlink" hlink="hlink" tx1="lt1" tx2="lt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a:lnSpc>
          <a:spcPct val="100000"/>
        </a:lnSpc>
        <a:spcBef>
          <a:spcPts val="0"/>
        </a:spcBef>
        <a:buNone/>
        <a:defRPr sz="2800" cap="all" spc="400">
          <a:solidFill>
            <a:schemeClr val="tx1"/>
          </a:solidFill>
          <a:latin typeface="+mj-lt"/>
          <a:ea typeface="+mj-ea"/>
          <a:cs typeface="+mj-cs"/>
        </a:defRPr>
      </a:lvl1pPr>
    </p:titleStyle>
    <p:bodyStyle>
      <a:lvl1pPr marL="360000" indent="-360000" algn="l" defTabSz="914400">
        <a:lnSpc>
          <a:spcPct val="125000"/>
        </a:lnSpc>
        <a:spcBef>
          <a:spcPts val="1000"/>
        </a:spcBef>
        <a:buClr>
          <a:schemeClr val="accent1">
            <a:lumMod val="60000"/>
            <a:lumOff val="40000"/>
          </a:schemeClr>
        </a:buClr>
        <a:buFont typeface="Wingdings"/>
        <a:buChar char=""/>
        <a:defRPr sz="2000">
          <a:solidFill>
            <a:schemeClr val="tx1">
              <a:alpha val="70000"/>
            </a:schemeClr>
          </a:solidFill>
          <a:latin typeface="+mn-lt"/>
          <a:ea typeface="+mn-ea"/>
          <a:cs typeface="+mn-cs"/>
        </a:defRPr>
      </a:lvl1pPr>
      <a:lvl2pPr marL="360000" indent="0" algn="l" defTabSz="914400">
        <a:lnSpc>
          <a:spcPct val="125000"/>
        </a:lnSpc>
        <a:spcBef>
          <a:spcPts val="500"/>
        </a:spcBef>
        <a:buClr>
          <a:schemeClr val="accent1">
            <a:lumMod val="60000"/>
            <a:lumOff val="40000"/>
          </a:schemeClr>
        </a:buClr>
        <a:buFontTx/>
        <a:buNone/>
        <a:defRPr sz="2000" i="1">
          <a:solidFill>
            <a:schemeClr val="tx1">
              <a:alpha val="70000"/>
            </a:schemeClr>
          </a:solidFill>
          <a:latin typeface="+mn-lt"/>
          <a:ea typeface="+mn-ea"/>
          <a:cs typeface="+mn-cs"/>
        </a:defRPr>
      </a:lvl2pPr>
      <a:lvl3pPr marL="1080000" indent="-360000" algn="l" defTabSz="914400">
        <a:lnSpc>
          <a:spcPct val="125000"/>
        </a:lnSpc>
        <a:spcBef>
          <a:spcPts val="500"/>
        </a:spcBef>
        <a:buClr>
          <a:schemeClr val="accent1">
            <a:lumMod val="60000"/>
            <a:lumOff val="40000"/>
          </a:schemeClr>
        </a:buClr>
        <a:buFont typeface="Wingdings"/>
        <a:buChar char=""/>
        <a:defRPr sz="2000">
          <a:solidFill>
            <a:schemeClr val="tx1">
              <a:alpha val="70000"/>
            </a:schemeClr>
          </a:solidFill>
          <a:latin typeface="+mn-lt"/>
          <a:ea typeface="+mn-ea"/>
          <a:cs typeface="+mn-cs"/>
        </a:defRPr>
      </a:lvl3pPr>
      <a:lvl4pPr marL="1080000" indent="0" algn="l" defTabSz="914400">
        <a:lnSpc>
          <a:spcPct val="125000"/>
        </a:lnSpc>
        <a:spcBef>
          <a:spcPts val="500"/>
        </a:spcBef>
        <a:buClr>
          <a:schemeClr val="accent1">
            <a:lumMod val="60000"/>
            <a:lumOff val="40000"/>
          </a:schemeClr>
        </a:buClr>
        <a:buFontTx/>
        <a:buNone/>
        <a:defRPr sz="2000" i="1">
          <a:solidFill>
            <a:schemeClr val="tx1">
              <a:alpha val="70000"/>
            </a:schemeClr>
          </a:solidFill>
          <a:latin typeface="+mn-lt"/>
          <a:ea typeface="+mn-ea"/>
          <a:cs typeface="+mn-cs"/>
        </a:defRPr>
      </a:lvl4pPr>
      <a:lvl5pPr marL="1800000" indent="-360000" algn="l" defTabSz="914400">
        <a:lnSpc>
          <a:spcPct val="125000"/>
        </a:lnSpc>
        <a:spcBef>
          <a:spcPts val="500"/>
        </a:spcBef>
        <a:buClr>
          <a:schemeClr val="accent1">
            <a:lumMod val="60000"/>
            <a:lumOff val="40000"/>
          </a:schemeClr>
        </a:buClr>
        <a:buFont typeface="Wingdings"/>
        <a:buChar char=""/>
        <a:defRPr sz="2000">
          <a:solidFill>
            <a:schemeClr val="tx1">
              <a:alpha val="70000"/>
            </a:schemeClr>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g"/><Relationship Id="rId3" Type="http://schemas.openxmlformats.org/officeDocument/2006/relationships/image" Target="../media/image13.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g"/><Relationship Id="rId3" Type="http://schemas.openxmlformats.org/officeDocument/2006/relationships/image" Target="../media/image16.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 Id="rId3" Type="http://schemas.openxmlformats.org/officeDocument/2006/relationships/image" Target="../media/image9.jp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Picture 5" hidden="0"/>
          <p:cNvPicPr>
            <a:picLocks noChangeAspect="1"/>
          </p:cNvPicPr>
          <p:nvPr isPhoto="0" userDrawn="0"/>
        </p:nvPicPr>
        <p:blipFill>
          <a:blip r:embed="rId2"/>
          <a:stretch/>
        </p:blipFill>
        <p:spPr bwMode="auto">
          <a:xfrm>
            <a:off x="0" y="0"/>
            <a:ext cx="3763323" cy="6858000"/>
          </a:xfrm>
          <a:prstGeom prst="rect">
            <a:avLst/>
          </a:prstGeom>
        </p:spPr>
      </p:pic>
      <p:sp>
        <p:nvSpPr>
          <p:cNvPr id="5" name="" hidden="0"/>
          <p:cNvSpPr/>
          <p:nvPr isPhoto="0" userDrawn="0"/>
        </p:nvSpPr>
        <p:spPr bwMode="auto">
          <a:xfrm flipH="0" flipV="0">
            <a:off x="5237452" y="653934"/>
            <a:ext cx="5019404" cy="3017555"/>
          </a:xfrm>
          <a:prstGeom prst="rect">
            <a:avLst/>
          </a:prstGeom>
          <a:noFill/>
        </p:spPr>
        <p:txBody>
          <a:bodyPr vertOverflow="overflow" horzOverflow="clip" vert="horz" wrap="square" lIns="91440" tIns="45720" rIns="91440" bIns="45720" numCol="1" spcCol="0" rtlCol="0" fromWordArt="0" anchor="b" anchorCtr="0" forceAA="0" upright="0" compatLnSpc="0">
            <a:noAutofit/>
          </a:bodyPr>
          <a:p>
            <a:pPr algn="ctr">
              <a:defRPr/>
            </a:pPr>
            <a:r>
              <a:rPr lang="en-IN" sz="4000" b="1">
                <a:latin typeface="Open Sans Semibold"/>
                <a:ea typeface="Open Sans Semibold"/>
                <a:cs typeface="Open Sans Semibold"/>
              </a:rPr>
              <a:t>ONE </a:t>
            </a:r>
            <a:r>
              <a:rPr lang="en-IN" sz="4000" b="1">
                <a:latin typeface="Open Sans Semibold"/>
                <a:ea typeface="Open Sans Semibold"/>
                <a:cs typeface="Open Sans Semibold"/>
              </a:rPr>
              <a:t>CLICK </a:t>
            </a:r>
            <a:r>
              <a:rPr lang="en-IN" sz="4000" b="1">
                <a:latin typeface="Open Sans Semibold"/>
                <a:ea typeface="Open Sans Semibold"/>
                <a:cs typeface="Open Sans Semibold"/>
              </a:rPr>
              <a:t>PICK</a:t>
            </a:r>
            <a:br>
              <a:rPr lang="en-IN">
                <a:latin typeface="Open Sans Semibold"/>
                <a:ea typeface="Open Sans Semibold"/>
                <a:cs typeface="Open Sans Semibold"/>
              </a:rPr>
            </a:br>
            <a:br>
              <a:rPr lang="en-IN">
                <a:latin typeface="Open Sans Semibold"/>
                <a:ea typeface="Open Sans Semibold"/>
                <a:cs typeface="Open Sans Semibold"/>
              </a:rPr>
            </a:br>
            <a:endParaRPr>
              <a:latin typeface="Open Sans Semibold"/>
              <a:ea typeface="Open Sans Semibold"/>
              <a:cs typeface="Open Sans Semibold"/>
            </a:endParaRPr>
          </a:p>
          <a:p>
            <a:pPr algn="ctr">
              <a:defRPr/>
            </a:pPr>
            <a:endParaRPr>
              <a:latin typeface="Open Sans Semibold"/>
              <a:ea typeface="Open Sans Semibold"/>
              <a:cs typeface="Open Sans Semibold"/>
            </a:endParaRPr>
          </a:p>
          <a:p>
            <a:pPr algn="ctr">
              <a:defRPr/>
            </a:pPr>
            <a:br>
              <a:rPr lang="en-IN">
                <a:latin typeface="Open Sans Semibold"/>
                <a:ea typeface="Open Sans Semibold"/>
                <a:cs typeface="Open Sans Semibold"/>
              </a:rPr>
            </a:br>
            <a:br>
              <a:rPr lang="en-IN">
                <a:latin typeface="Open Sans Semibold"/>
                <a:ea typeface="Open Sans Semibold"/>
                <a:cs typeface="Open Sans Semibold"/>
              </a:rPr>
            </a:br>
            <a:r>
              <a:rPr lang="en-IN" sz="2000">
                <a:latin typeface="Open Sans Semibold"/>
                <a:ea typeface="Open Sans Semibold"/>
                <a:cs typeface="Open Sans Semibold"/>
              </a:rPr>
              <a:t>PROBLEM  STATEMENT</a:t>
            </a:r>
            <a:endParaRPr sz="2000">
              <a:latin typeface="Open Sans Semibold"/>
              <a:ea typeface="Open Sans Semibold"/>
              <a:cs typeface="Open Sans Semibold"/>
            </a:endParaRPr>
          </a:p>
        </p:txBody>
      </p:sp>
      <p:sp>
        <p:nvSpPr>
          <p:cNvPr id="6" name="" hidden="0"/>
          <p:cNvSpPr/>
          <p:nvPr isPhoto="0" userDrawn="0"/>
        </p:nvSpPr>
        <p:spPr bwMode="auto">
          <a:xfrm flipH="0" flipV="0">
            <a:off x="4453083" y="4557799"/>
            <a:ext cx="6588144" cy="1823949"/>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just">
              <a:lnSpc>
                <a:spcPct val="150000"/>
              </a:lnSpc>
              <a:defRPr/>
            </a:pPr>
            <a:r>
              <a:rPr lang="en-US" sz="2200" b="1" i="0">
                <a:latin typeface="Calibri"/>
                <a:ea typeface="Calibri"/>
                <a:cs typeface="Calibri"/>
              </a:rPr>
              <a:t>In future the internet will become whole and soul to the business fields, each and every trades are going to be done through it. The main concern is given to the village seller’s to explore and enhance their business.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3367087" y="3174652"/>
            <a:ext cx="6096000" cy="523220"/>
          </a:xfrm>
          <a:prstGeom prst="rect">
            <a:avLst/>
          </a:prstGeom>
          <a:noFill/>
        </p:spPr>
        <p:txBody>
          <a:bodyPr wrap="square">
            <a:spAutoFit/>
          </a:bodyPr>
          <a:lstStyle/>
          <a:p>
            <a:pPr>
              <a:defRPr/>
            </a:pPr>
            <a:r>
              <a:rPr lang="en-IN" sz="2800">
                <a:latin typeface="+mj-lt"/>
              </a:rPr>
              <a:t>Admin Home</a:t>
            </a:r>
            <a:endParaRPr/>
          </a:p>
        </p:txBody>
      </p:sp>
      <p:pic>
        <p:nvPicPr>
          <p:cNvPr id="5" name="Picture 2" hidden="0"/>
          <p:cNvPicPr>
            <a:picLocks noChangeAspect="1"/>
          </p:cNvPicPr>
          <p:nvPr isPhoto="0" userDrawn="0"/>
        </p:nvPicPr>
        <p:blipFill>
          <a:blip r:embed="rId2"/>
          <a:srcRect l="0" t="0" r="0" b="6014"/>
          <a:stretch/>
        </p:blipFill>
        <p:spPr bwMode="auto">
          <a:xfrm flipH="0" flipV="0">
            <a:off x="8673320" y="0"/>
            <a:ext cx="3518678" cy="68709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314325" y="3168134"/>
            <a:ext cx="6096000" cy="954107"/>
          </a:xfrm>
          <a:prstGeom prst="rect">
            <a:avLst/>
          </a:prstGeom>
          <a:noFill/>
        </p:spPr>
        <p:txBody>
          <a:bodyPr wrap="square">
            <a:spAutoFit/>
          </a:bodyPr>
          <a:lstStyle/>
          <a:p>
            <a:pPr algn="ctr">
              <a:defRPr/>
            </a:pPr>
            <a:r>
              <a:rPr lang="en-IN" sz="2800">
                <a:latin typeface="+mj-lt"/>
              </a:rPr>
              <a:t>New Orders Placed By The  Consumer</a:t>
            </a:r>
            <a:endParaRPr/>
          </a:p>
        </p:txBody>
      </p:sp>
      <p:grpSp>
        <p:nvGrpSpPr>
          <p:cNvPr id="5" name="Group 1" hidden="0"/>
          <p:cNvGrpSpPr/>
          <p:nvPr isPhoto="0" userDrawn="0"/>
        </p:nvGrpSpPr>
        <p:grpSpPr bwMode="auto">
          <a:xfrm flipH="0" flipV="0">
            <a:off x="8762999" y="0"/>
            <a:ext cx="3429000" cy="6880194"/>
            <a:chOff x="0" y="0"/>
            <a:chExt cx="3429000" cy="6880194"/>
          </a:xfrm>
        </p:grpSpPr>
        <p:pic>
          <p:nvPicPr>
            <p:cNvPr id="6" name="Picture 6" hidden="0"/>
            <p:cNvPicPr>
              <a:picLocks noChangeAspect="1"/>
            </p:cNvPicPr>
            <p:nvPr isPhoto="0" userDrawn="0"/>
          </p:nvPicPr>
          <p:blipFill>
            <a:blip r:embed="rId2"/>
            <a:srcRect l="0" t="3372" r="0" b="5941"/>
            <a:stretch/>
          </p:blipFill>
          <p:spPr bwMode="auto">
            <a:xfrm flipH="0" flipV="0">
              <a:off x="0" y="0"/>
              <a:ext cx="3429000" cy="6880194"/>
            </a:xfrm>
            <a:prstGeom prst="rect">
              <a:avLst/>
            </a:prstGeom>
          </p:spPr>
        </p:pic>
        <p:pic>
          <p:nvPicPr>
            <p:cNvPr id="7" name="Picture 7" hidden="0"/>
            <p:cNvPicPr>
              <a:picLocks noChangeAspect="1"/>
            </p:cNvPicPr>
            <p:nvPr isPhoto="0" userDrawn="0"/>
          </p:nvPicPr>
          <p:blipFill>
            <a:blip r:embed="rId3"/>
            <a:srcRect l="7088" t="37575" r="7087" b="41860"/>
            <a:stretch/>
          </p:blipFill>
          <p:spPr bwMode="auto">
            <a:xfrm>
              <a:off x="243051" y="3652757"/>
              <a:ext cx="2942895" cy="1507548"/>
            </a:xfrm>
            <a:prstGeom prst="rect">
              <a:avLst/>
            </a:prstGeom>
            <a:ln>
              <a:noFill/>
            </a:ln>
            <a:effectLst>
              <a:outerShdw blurRad="292100" dist="139700" dir="2700000" rotWithShape="0" algn="tl">
                <a:srgbClr val="333333">
                  <a:alpha val="65000"/>
                </a:srgbClr>
              </a:outerShdw>
            </a:effectLst>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66675" y="3168134"/>
            <a:ext cx="6096000" cy="954107"/>
          </a:xfrm>
          <a:prstGeom prst="rect">
            <a:avLst/>
          </a:prstGeom>
          <a:noFill/>
        </p:spPr>
        <p:txBody>
          <a:bodyPr wrap="square">
            <a:spAutoFit/>
          </a:bodyPr>
          <a:lstStyle/>
          <a:p>
            <a:pPr algn="ctr">
              <a:defRPr/>
            </a:pPr>
            <a:r>
              <a:rPr lang="en-IN" sz="2800">
                <a:latin typeface="+mj-lt"/>
              </a:rPr>
              <a:t>Ordered Products From The Order Placed By The Consumer</a:t>
            </a:r>
            <a:endParaRPr/>
          </a:p>
        </p:txBody>
      </p:sp>
      <p:pic>
        <p:nvPicPr>
          <p:cNvPr id="5" name="Picture 2" hidden="0"/>
          <p:cNvPicPr>
            <a:picLocks noChangeAspect="1"/>
          </p:cNvPicPr>
          <p:nvPr isPhoto="0" userDrawn="0"/>
        </p:nvPicPr>
        <p:blipFill>
          <a:blip r:embed="rId2"/>
          <a:srcRect l="0" t="3217" r="0" b="6212"/>
          <a:stretch/>
        </p:blipFill>
        <p:spPr bwMode="auto">
          <a:xfrm flipH="0" flipV="0">
            <a:off x="8597461" y="0"/>
            <a:ext cx="3594537" cy="68616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Picture 4" hidden="0"/>
          <p:cNvPicPr>
            <a:picLocks noChangeAspect="1"/>
          </p:cNvPicPr>
          <p:nvPr isPhoto="0" userDrawn="0"/>
        </p:nvPicPr>
        <p:blipFill>
          <a:blip r:embed="rId2"/>
          <a:srcRect l="0" t="3611" r="0" b="6250"/>
          <a:stretch/>
        </p:blipFill>
        <p:spPr bwMode="auto">
          <a:xfrm>
            <a:off x="8387871" y="0"/>
            <a:ext cx="3804129" cy="6858000"/>
          </a:xfrm>
          <a:prstGeom prst="rect">
            <a:avLst/>
          </a:prstGeom>
        </p:spPr>
      </p:pic>
      <p:sp>
        <p:nvSpPr>
          <p:cNvPr id="5" name="TextBox 6" hidden="0"/>
          <p:cNvSpPr>
            <a:spLocks noAdjustHandles="0" noChangeArrowheads="0"/>
          </p:cNvSpPr>
          <p:nvPr isPhoto="0" userDrawn="0"/>
        </p:nvSpPr>
        <p:spPr bwMode="auto">
          <a:xfrm>
            <a:off x="0" y="3101459"/>
            <a:ext cx="6096000" cy="954107"/>
          </a:xfrm>
          <a:prstGeom prst="rect">
            <a:avLst/>
          </a:prstGeom>
          <a:noFill/>
        </p:spPr>
        <p:txBody>
          <a:bodyPr wrap="square">
            <a:spAutoFit/>
          </a:bodyPr>
          <a:lstStyle/>
          <a:p>
            <a:pPr algn="ctr">
              <a:defRPr/>
            </a:pPr>
            <a:r>
              <a:rPr lang="en-IN" sz="2800">
                <a:latin typeface="+mj-lt"/>
              </a:rPr>
              <a:t>Check &amp; Approve New Products Added By The Sellers</a:t>
            </a:r>
            <a:endParaRPr/>
          </a:p>
        </p:txBody>
      </p:sp>
      <p:pic>
        <p:nvPicPr>
          <p:cNvPr id="6" name="Picture 2" hidden="0"/>
          <p:cNvPicPr>
            <a:picLocks noChangeAspect="1"/>
          </p:cNvPicPr>
          <p:nvPr isPhoto="0" userDrawn="0"/>
        </p:nvPicPr>
        <p:blipFill>
          <a:blip r:embed="rId3"/>
          <a:srcRect l="6781" t="37854" r="6474" b="40864"/>
          <a:stretch/>
        </p:blipFill>
        <p:spPr bwMode="auto">
          <a:xfrm>
            <a:off x="8802720" y="4627180"/>
            <a:ext cx="2974429" cy="1459512"/>
          </a:xfrm>
          <a:prstGeom prst="rect">
            <a:avLst/>
          </a:prstGeom>
          <a:ln>
            <a:noFill/>
          </a:ln>
          <a:effectLst>
            <a:outerShdw blurRad="190500" rotWithShape="0" algn="tl">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Picture 4" hidden="0"/>
          <p:cNvPicPr>
            <a:picLocks noChangeAspect="1"/>
          </p:cNvPicPr>
          <p:nvPr isPhoto="0" userDrawn="0"/>
        </p:nvPicPr>
        <p:blipFill>
          <a:blip r:embed="rId2"/>
          <a:srcRect l="0" t="3218" r="0" b="5948"/>
          <a:stretch/>
        </p:blipFill>
        <p:spPr bwMode="auto">
          <a:xfrm>
            <a:off x="8416954" y="0"/>
            <a:ext cx="3775046" cy="6858000"/>
          </a:xfrm>
          <a:prstGeom prst="rect">
            <a:avLst/>
          </a:prstGeom>
        </p:spPr>
      </p:pic>
      <p:sp>
        <p:nvSpPr>
          <p:cNvPr id="5" name="TextBox 5" hidden="0"/>
          <p:cNvSpPr>
            <a:spLocks noAdjustHandles="0" noChangeArrowheads="0"/>
          </p:cNvSpPr>
          <p:nvPr isPhoto="0" userDrawn="0"/>
        </p:nvSpPr>
        <p:spPr bwMode="auto">
          <a:xfrm>
            <a:off x="2209800" y="3167390"/>
            <a:ext cx="6096000" cy="523220"/>
          </a:xfrm>
          <a:prstGeom prst="rect">
            <a:avLst/>
          </a:prstGeom>
          <a:noFill/>
        </p:spPr>
        <p:txBody>
          <a:bodyPr wrap="square">
            <a:spAutoFit/>
          </a:bodyPr>
          <a:lstStyle/>
          <a:p>
            <a:pPr>
              <a:defRPr/>
            </a:pPr>
            <a:r>
              <a:rPr lang="en-IN" sz="2800">
                <a:latin typeface="+mj-lt"/>
              </a:rPr>
              <a:t>Consumer’s Sign Up</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2616994" y="3175541"/>
            <a:ext cx="6110286" cy="523220"/>
          </a:xfrm>
          <a:prstGeom prst="rect">
            <a:avLst/>
          </a:prstGeom>
          <a:noFill/>
        </p:spPr>
        <p:txBody>
          <a:bodyPr wrap="square">
            <a:spAutoFit/>
          </a:bodyPr>
          <a:lstStyle/>
          <a:p>
            <a:pPr>
              <a:defRPr/>
            </a:pPr>
            <a:r>
              <a:rPr lang="en-IN" sz="2800">
                <a:latin typeface="+mj-lt"/>
              </a:rPr>
              <a:t>Consumer’s Login</a:t>
            </a:r>
            <a:endParaRPr/>
          </a:p>
        </p:txBody>
      </p:sp>
      <p:pic>
        <p:nvPicPr>
          <p:cNvPr id="5" name="Picture 7" hidden="0"/>
          <p:cNvPicPr>
            <a:picLocks noChangeAspect="1"/>
          </p:cNvPicPr>
          <p:nvPr isPhoto="0" userDrawn="0"/>
        </p:nvPicPr>
        <p:blipFill>
          <a:blip r:embed="rId2"/>
          <a:srcRect l="0" t="1225" r="0" b="6339"/>
          <a:stretch/>
        </p:blipFill>
        <p:spPr bwMode="auto">
          <a:xfrm flipH="0" flipV="0">
            <a:off x="8639502" y="-531"/>
            <a:ext cx="3552496" cy="688072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342901" y="3167390"/>
            <a:ext cx="6096000" cy="523220"/>
          </a:xfrm>
          <a:prstGeom prst="rect">
            <a:avLst/>
          </a:prstGeom>
          <a:noFill/>
        </p:spPr>
        <p:txBody>
          <a:bodyPr wrap="square">
            <a:spAutoFit/>
          </a:bodyPr>
          <a:lstStyle/>
          <a:p>
            <a:pPr>
              <a:defRPr/>
            </a:pPr>
            <a:r>
              <a:rPr lang="en-IN" sz="2800">
                <a:latin typeface="+mj-lt"/>
              </a:rPr>
              <a:t>Consumer’s Navigation Drawer</a:t>
            </a:r>
            <a:endParaRPr/>
          </a:p>
        </p:txBody>
      </p:sp>
      <p:pic>
        <p:nvPicPr>
          <p:cNvPr id="5" name="Picture 2" hidden="0"/>
          <p:cNvPicPr>
            <a:picLocks noChangeAspect="1"/>
          </p:cNvPicPr>
          <p:nvPr isPhoto="0" userDrawn="0"/>
        </p:nvPicPr>
        <p:blipFill>
          <a:blip r:embed="rId2"/>
          <a:srcRect l="0" t="0" r="0" b="6148"/>
          <a:stretch/>
        </p:blipFill>
        <p:spPr bwMode="auto">
          <a:xfrm flipH="0" flipV="0">
            <a:off x="8653127" y="0"/>
            <a:ext cx="3538872" cy="68524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Picture 4" hidden="0"/>
          <p:cNvPicPr>
            <a:picLocks noChangeAspect="1"/>
          </p:cNvPicPr>
          <p:nvPr isPhoto="0" userDrawn="0"/>
        </p:nvPicPr>
        <p:blipFill>
          <a:blip r:embed="rId2"/>
          <a:srcRect l="0" t="2767" r="0" b="6400"/>
          <a:stretch/>
        </p:blipFill>
        <p:spPr bwMode="auto">
          <a:xfrm>
            <a:off x="8448675" y="-1"/>
            <a:ext cx="3775073" cy="6858049"/>
          </a:xfrm>
          <a:prstGeom prst="rect">
            <a:avLst/>
          </a:prstGeom>
        </p:spPr>
      </p:pic>
      <p:sp>
        <p:nvSpPr>
          <p:cNvPr id="5" name="TextBox 5" hidden="0"/>
          <p:cNvSpPr>
            <a:spLocks noAdjustHandles="0" noChangeArrowheads="0"/>
          </p:cNvSpPr>
          <p:nvPr isPhoto="0" userDrawn="0"/>
        </p:nvSpPr>
        <p:spPr bwMode="auto">
          <a:xfrm>
            <a:off x="2235994" y="3167390"/>
            <a:ext cx="6110286" cy="523220"/>
          </a:xfrm>
          <a:prstGeom prst="rect">
            <a:avLst/>
          </a:prstGeom>
          <a:noFill/>
        </p:spPr>
        <p:txBody>
          <a:bodyPr wrap="square">
            <a:spAutoFit/>
          </a:bodyPr>
          <a:lstStyle/>
          <a:p>
            <a:pPr>
              <a:defRPr/>
            </a:pPr>
            <a:r>
              <a:rPr lang="en-IN" sz="2800">
                <a:latin typeface="+mj-lt"/>
              </a:rPr>
              <a:t>Consumer’s Home</a:t>
            </a:r>
            <a:endParaRPr/>
          </a:p>
        </p:txBody>
      </p:sp>
      <p:sp>
        <p:nvSpPr>
          <p:cNvPr id="6" name="TextBox 6" hidden="0"/>
          <p:cNvSpPr>
            <a:spLocks noAdjustHandles="0" noChangeArrowheads="0"/>
          </p:cNvSpPr>
          <p:nvPr isPhoto="0" userDrawn="0"/>
        </p:nvSpPr>
        <p:spPr bwMode="auto">
          <a:xfrm>
            <a:off x="2235995" y="3791635"/>
            <a:ext cx="3669505" cy="923330"/>
          </a:xfrm>
          <a:prstGeom prst="rect">
            <a:avLst/>
          </a:prstGeom>
          <a:noFill/>
        </p:spPr>
        <p:txBody>
          <a:bodyPr wrap="square">
            <a:spAutoFit/>
          </a:bodyPr>
          <a:lstStyle/>
          <a:p>
            <a:pPr>
              <a:defRPr/>
            </a:pPr>
            <a:r>
              <a:rPr lang="en-IN"/>
              <a:t>List Of Products Added By The Seller That The Admin Has Approved Of.</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Picture 4" hidden="0"/>
          <p:cNvPicPr>
            <a:picLocks noChangeAspect="1"/>
          </p:cNvPicPr>
          <p:nvPr isPhoto="0" userDrawn="0"/>
        </p:nvPicPr>
        <p:blipFill>
          <a:blip r:embed="rId2"/>
          <a:srcRect l="0" t="4051" r="0" b="6783"/>
          <a:stretch/>
        </p:blipFill>
        <p:spPr bwMode="auto">
          <a:xfrm>
            <a:off x="8346393" y="0"/>
            <a:ext cx="3845607" cy="6858000"/>
          </a:xfrm>
          <a:prstGeom prst="rect">
            <a:avLst/>
          </a:prstGeom>
        </p:spPr>
      </p:pic>
      <p:sp>
        <p:nvSpPr>
          <p:cNvPr id="5" name="TextBox 5" hidden="0"/>
          <p:cNvSpPr>
            <a:spLocks noAdjustHandles="0" noChangeArrowheads="0"/>
          </p:cNvSpPr>
          <p:nvPr isPhoto="0" userDrawn="0"/>
        </p:nvSpPr>
        <p:spPr bwMode="auto">
          <a:xfrm>
            <a:off x="2943225" y="3167390"/>
            <a:ext cx="6096000" cy="523220"/>
          </a:xfrm>
          <a:prstGeom prst="rect">
            <a:avLst/>
          </a:prstGeom>
          <a:noFill/>
        </p:spPr>
        <p:txBody>
          <a:bodyPr wrap="square">
            <a:spAutoFit/>
          </a:bodyPr>
          <a:lstStyle/>
          <a:p>
            <a:pPr>
              <a:defRPr/>
            </a:pPr>
            <a:r>
              <a:rPr lang="en-IN" sz="2800"/>
              <a:t>Product Details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2505074" y="3167390"/>
            <a:ext cx="6096000" cy="523220"/>
          </a:xfrm>
          <a:prstGeom prst="rect">
            <a:avLst/>
          </a:prstGeom>
          <a:noFill/>
        </p:spPr>
        <p:txBody>
          <a:bodyPr wrap="square">
            <a:spAutoFit/>
          </a:bodyPr>
          <a:lstStyle/>
          <a:p>
            <a:pPr>
              <a:defRPr/>
            </a:pPr>
            <a:r>
              <a:rPr lang="en-IN" sz="2800">
                <a:latin typeface="+mj-lt"/>
              </a:rPr>
              <a:t>Consumer’s Cart</a:t>
            </a:r>
            <a:endParaRPr/>
          </a:p>
        </p:txBody>
      </p:sp>
      <p:pic>
        <p:nvPicPr>
          <p:cNvPr id="5" name="Picture 2" hidden="0"/>
          <p:cNvPicPr>
            <a:picLocks noChangeAspect="1"/>
          </p:cNvPicPr>
          <p:nvPr isPhoto="0" userDrawn="0"/>
        </p:nvPicPr>
        <p:blipFill>
          <a:blip r:embed="rId2"/>
          <a:srcRect l="0" t="2758" r="0" b="6463"/>
          <a:stretch/>
        </p:blipFill>
        <p:spPr bwMode="auto">
          <a:xfrm flipH="0" flipV="0">
            <a:off x="8601075" y="0"/>
            <a:ext cx="3590924" cy="686169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le 3" hidden="0"/>
          <p:cNvSpPr>
            <a:spLocks noGrp="1"/>
          </p:cNvSpPr>
          <p:nvPr isPhoto="0" userDrawn="0">
            <p:ph type="title" hasCustomPrompt="0"/>
          </p:nvPr>
        </p:nvSpPr>
        <p:spPr bwMode="auto">
          <a:xfrm>
            <a:off x="1079499" y="317556"/>
            <a:ext cx="10026650" cy="655637"/>
          </a:xfrm>
        </p:spPr>
        <p:txBody>
          <a:bodyPr/>
          <a:lstStyle/>
          <a:p>
            <a:pPr algn="ctr">
              <a:defRPr/>
            </a:pPr>
            <a:r>
              <a:rPr lang="en-IN" b="1">
                <a:latin typeface="Rockwell Nova Light (Headings)"/>
              </a:rPr>
              <a:t>Flowchart</a:t>
            </a:r>
            <a:endParaRPr/>
          </a:p>
        </p:txBody>
      </p:sp>
      <p:pic>
        <p:nvPicPr>
          <p:cNvPr id="5" name="Content Placeholder 6" hidden="0"/>
          <p:cNvPicPr>
            <a:picLocks noChangeAspect="1" noGrp="1"/>
          </p:cNvPicPr>
          <p:nvPr isPhoto="0" userDrawn="0">
            <p:ph idx="1" hasCustomPrompt="0"/>
          </p:nvPr>
        </p:nvPicPr>
        <p:blipFill>
          <a:blip r:embed="rId2"/>
          <a:stretch/>
        </p:blipFill>
        <p:spPr bwMode="auto">
          <a:xfrm>
            <a:off x="1764871" y="973193"/>
            <a:ext cx="8662257" cy="578972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Picture 4" hidden="0"/>
          <p:cNvPicPr>
            <a:picLocks noChangeAspect="1"/>
          </p:cNvPicPr>
          <p:nvPr isPhoto="0" userDrawn="0"/>
        </p:nvPicPr>
        <p:blipFill>
          <a:blip r:embed="rId2"/>
          <a:srcRect l="0" t="4467" r="0" b="6087"/>
          <a:stretch/>
        </p:blipFill>
        <p:spPr bwMode="auto">
          <a:xfrm>
            <a:off x="8334375" y="0"/>
            <a:ext cx="3857625" cy="6900864"/>
          </a:xfrm>
          <a:prstGeom prst="rect">
            <a:avLst/>
          </a:prstGeom>
        </p:spPr>
      </p:pic>
      <p:sp>
        <p:nvSpPr>
          <p:cNvPr id="5" name="TextBox 5" hidden="0"/>
          <p:cNvSpPr>
            <a:spLocks noAdjustHandles="0" noChangeArrowheads="0"/>
          </p:cNvSpPr>
          <p:nvPr isPhoto="0" userDrawn="0"/>
        </p:nvSpPr>
        <p:spPr bwMode="auto">
          <a:xfrm>
            <a:off x="626533" y="3188822"/>
            <a:ext cx="6096000" cy="523220"/>
          </a:xfrm>
          <a:prstGeom prst="rect">
            <a:avLst/>
          </a:prstGeom>
          <a:noFill/>
        </p:spPr>
        <p:txBody>
          <a:bodyPr wrap="square">
            <a:spAutoFit/>
          </a:bodyPr>
          <a:lstStyle/>
          <a:p>
            <a:pPr>
              <a:defRPr/>
            </a:pPr>
            <a:r>
              <a:rPr lang="en-IN" sz="2800">
                <a:latin typeface="+mj-lt"/>
              </a:rPr>
              <a:t>Consumer’s Shipment Details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Picture 4" hidden="0"/>
          <p:cNvPicPr>
            <a:picLocks noChangeAspect="1"/>
          </p:cNvPicPr>
          <p:nvPr isPhoto="0" userDrawn="0"/>
        </p:nvPicPr>
        <p:blipFill>
          <a:blip r:embed="rId2"/>
          <a:srcRect l="0" t="3218" r="0" b="6087"/>
          <a:stretch/>
        </p:blipFill>
        <p:spPr bwMode="auto">
          <a:xfrm>
            <a:off x="8372475" y="0"/>
            <a:ext cx="3819525" cy="6928194"/>
          </a:xfrm>
          <a:prstGeom prst="rect">
            <a:avLst/>
          </a:prstGeom>
        </p:spPr>
      </p:pic>
      <p:sp>
        <p:nvSpPr>
          <p:cNvPr id="5" name="TextBox 5" hidden="0"/>
          <p:cNvSpPr>
            <a:spLocks noAdjustHandles="0" noChangeArrowheads="0"/>
          </p:cNvSpPr>
          <p:nvPr isPhoto="0" userDrawn="0"/>
        </p:nvSpPr>
        <p:spPr bwMode="auto">
          <a:xfrm>
            <a:off x="2790824" y="3202487"/>
            <a:ext cx="6096000" cy="523220"/>
          </a:xfrm>
          <a:prstGeom prst="rect">
            <a:avLst/>
          </a:prstGeom>
          <a:noFill/>
        </p:spPr>
        <p:txBody>
          <a:bodyPr wrap="square">
            <a:spAutoFit/>
          </a:bodyPr>
          <a:lstStyle/>
          <a:p>
            <a:pPr>
              <a:defRPr/>
            </a:pPr>
            <a:r>
              <a:rPr lang="en-IN" sz="2800">
                <a:latin typeface="+mj-lt"/>
              </a:rPr>
              <a:t>Search Products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2000250" y="3167390"/>
            <a:ext cx="6096000" cy="523220"/>
          </a:xfrm>
          <a:prstGeom prst="rect">
            <a:avLst/>
          </a:prstGeom>
          <a:noFill/>
        </p:spPr>
        <p:txBody>
          <a:bodyPr wrap="square">
            <a:spAutoFit/>
          </a:bodyPr>
          <a:lstStyle/>
          <a:p>
            <a:pPr>
              <a:defRPr/>
            </a:pPr>
            <a:r>
              <a:rPr lang="en-IN" sz="2800">
                <a:latin typeface="+mj-lt"/>
              </a:rPr>
              <a:t>Consumer’s Settings</a:t>
            </a:r>
            <a:endParaRPr/>
          </a:p>
        </p:txBody>
      </p:sp>
      <p:pic>
        <p:nvPicPr>
          <p:cNvPr id="5" name="Picture 2" hidden="0"/>
          <p:cNvPicPr>
            <a:picLocks noChangeAspect="1"/>
          </p:cNvPicPr>
          <p:nvPr isPhoto="0" userDrawn="0"/>
        </p:nvPicPr>
        <p:blipFill>
          <a:blip r:embed="rId2"/>
          <a:srcRect l="0" t="2911" r="0" b="5566"/>
          <a:stretch/>
        </p:blipFill>
        <p:spPr bwMode="auto">
          <a:xfrm flipH="0" flipV="0">
            <a:off x="8639503" y="-20052"/>
            <a:ext cx="3552495" cy="68817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p:txBody>
          <a:bodyPr/>
          <a:lstStyle/>
          <a:p>
            <a:pPr>
              <a:defRPr/>
            </a:pPr>
            <a:r>
              <a:rPr lang="en-IN"/>
              <a:t>Thank you </a:t>
            </a:r>
            <a:endParaRPr/>
          </a:p>
        </p:txBody>
      </p:sp>
      <p:pic>
        <p:nvPicPr>
          <p:cNvPr id="5" name="Picture 4" hidden="0"/>
          <p:cNvPicPr>
            <a:picLocks noChangeAspect="1"/>
          </p:cNvPicPr>
          <p:nvPr isPhoto="0" userDrawn="0"/>
        </p:nvPicPr>
        <p:blipFill>
          <a:blip r:embed="rId2"/>
          <a:stretch/>
        </p:blipFill>
        <p:spPr bwMode="auto">
          <a:xfrm>
            <a:off x="8410575" y="0"/>
            <a:ext cx="3781425" cy="68909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1079500" y="2252663"/>
            <a:ext cx="4457700" cy="2262187"/>
          </a:xfrm>
        </p:spPr>
        <p:txBody>
          <a:bodyPr>
            <a:normAutofit/>
          </a:bodyPr>
          <a:lstStyle/>
          <a:p>
            <a:pPr algn="l">
              <a:defRPr/>
            </a:pPr>
            <a:br>
              <a:rPr lang="en-IN"/>
            </a:br>
            <a:br>
              <a:rPr lang="en-IN"/>
            </a:br>
            <a:endParaRPr lang="en-IN"/>
          </a:p>
        </p:txBody>
      </p:sp>
      <p:pic>
        <p:nvPicPr>
          <p:cNvPr id="5" name="Picture 4" hidden="0"/>
          <p:cNvPicPr>
            <a:picLocks noChangeAspect="1"/>
          </p:cNvPicPr>
          <p:nvPr isPhoto="0" userDrawn="0"/>
        </p:nvPicPr>
        <p:blipFill>
          <a:blip r:embed="rId2"/>
          <a:srcRect l="0" t="2917" r="0" b="6388"/>
          <a:stretch/>
        </p:blipFill>
        <p:spPr bwMode="auto">
          <a:xfrm>
            <a:off x="8411174" y="0"/>
            <a:ext cx="3780826" cy="6858000"/>
          </a:xfrm>
          <a:prstGeom prst="rect">
            <a:avLst/>
          </a:prstGeom>
        </p:spPr>
      </p:pic>
      <p:sp>
        <p:nvSpPr>
          <p:cNvPr id="6" name="TextBox 6" hidden="0"/>
          <p:cNvSpPr>
            <a:spLocks noAdjustHandles="0" noChangeArrowheads="0"/>
          </p:cNvSpPr>
          <p:nvPr isPhoto="0" userDrawn="0"/>
        </p:nvSpPr>
        <p:spPr bwMode="auto">
          <a:xfrm>
            <a:off x="1079500" y="3678834"/>
            <a:ext cx="6096000" cy="1384995"/>
          </a:xfrm>
          <a:prstGeom prst="rect">
            <a:avLst/>
          </a:prstGeom>
          <a:noFill/>
        </p:spPr>
        <p:txBody>
          <a:bodyPr wrap="square">
            <a:spAutoFit/>
          </a:bodyPr>
          <a:lstStyle/>
          <a:p>
            <a:pPr>
              <a:defRPr/>
            </a:pPr>
            <a:r>
              <a:rPr lang="en-IN" sz="2800"/>
              <a:t>✔ Consumers</a:t>
            </a:r>
            <a:br>
              <a:rPr lang="en-IN" sz="2800"/>
            </a:br>
            <a:r>
              <a:rPr lang="en-IN" sz="2800"/>
              <a:t>✔ Admin</a:t>
            </a:r>
            <a:br>
              <a:rPr lang="en-IN" sz="2800"/>
            </a:br>
            <a:r>
              <a:rPr lang="en-IN" sz="2800"/>
              <a:t>✔ Sellers</a:t>
            </a:r>
            <a:endParaRPr/>
          </a:p>
        </p:txBody>
      </p:sp>
      <p:sp>
        <p:nvSpPr>
          <p:cNvPr id="7" name="TextBox 8" hidden="0"/>
          <p:cNvSpPr>
            <a:spLocks noAdjustHandles="0" noChangeArrowheads="0"/>
          </p:cNvSpPr>
          <p:nvPr isPhoto="0" userDrawn="0"/>
        </p:nvSpPr>
        <p:spPr bwMode="auto">
          <a:xfrm>
            <a:off x="1074737" y="2748717"/>
            <a:ext cx="6096000" cy="523220"/>
          </a:xfrm>
          <a:prstGeom prst="rect">
            <a:avLst/>
          </a:prstGeom>
          <a:noFill/>
        </p:spPr>
        <p:txBody>
          <a:bodyPr wrap="square">
            <a:spAutoFit/>
          </a:bodyPr>
          <a:lstStyle/>
          <a:p>
            <a:pPr>
              <a:defRPr/>
            </a:pPr>
            <a:r>
              <a:rPr lang="en-IN" sz="2800" b="1"/>
              <a:t>Types of Users :</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2943225" y="3167390"/>
            <a:ext cx="6096000" cy="523220"/>
          </a:xfrm>
          <a:prstGeom prst="rect">
            <a:avLst/>
          </a:prstGeom>
          <a:noFill/>
        </p:spPr>
        <p:txBody>
          <a:bodyPr wrap="square">
            <a:spAutoFit/>
          </a:bodyPr>
          <a:lstStyle/>
          <a:p>
            <a:pPr>
              <a:defRPr/>
            </a:pPr>
            <a:r>
              <a:rPr lang="en-IN" sz="2800">
                <a:latin typeface="+mj-lt"/>
              </a:rPr>
              <a:t>Seller Sign Up</a:t>
            </a:r>
            <a:endParaRPr/>
          </a:p>
        </p:txBody>
      </p:sp>
      <p:pic>
        <p:nvPicPr>
          <p:cNvPr id="5" name="Picture 2" hidden="0"/>
          <p:cNvPicPr>
            <a:picLocks noChangeAspect="1"/>
          </p:cNvPicPr>
          <p:nvPr isPhoto="0" userDrawn="0"/>
        </p:nvPicPr>
        <p:blipFill>
          <a:blip r:embed="rId2"/>
          <a:srcRect l="0" t="0" r="0" b="5879"/>
          <a:stretch/>
        </p:blipFill>
        <p:spPr bwMode="auto">
          <a:xfrm flipH="0" flipV="0">
            <a:off x="8651220" y="0"/>
            <a:ext cx="3540778" cy="686169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3457575" y="3167390"/>
            <a:ext cx="6096000" cy="523220"/>
          </a:xfrm>
          <a:prstGeom prst="rect">
            <a:avLst/>
          </a:prstGeom>
          <a:noFill/>
        </p:spPr>
        <p:txBody>
          <a:bodyPr wrap="square">
            <a:spAutoFit/>
          </a:bodyPr>
          <a:lstStyle/>
          <a:p>
            <a:pPr>
              <a:defRPr/>
            </a:pPr>
            <a:r>
              <a:rPr lang="en-IN" sz="2800">
                <a:latin typeface="+mj-lt"/>
              </a:rPr>
              <a:t>Seller Login </a:t>
            </a:r>
            <a:endParaRPr/>
          </a:p>
        </p:txBody>
      </p:sp>
      <p:pic>
        <p:nvPicPr>
          <p:cNvPr id="5" name="Picture 2" hidden="0"/>
          <p:cNvPicPr>
            <a:picLocks noChangeAspect="1"/>
          </p:cNvPicPr>
          <p:nvPr isPhoto="0" userDrawn="0"/>
        </p:nvPicPr>
        <p:blipFill>
          <a:blip r:embed="rId2"/>
          <a:srcRect l="0" t="0" r="0" b="6418"/>
          <a:stretch/>
        </p:blipFill>
        <p:spPr bwMode="auto">
          <a:xfrm flipH="0" flipV="0">
            <a:off x="8651220" y="0"/>
            <a:ext cx="3540778" cy="688944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4" hidden="0"/>
          <p:cNvSpPr>
            <a:spLocks noAdjustHandles="0" noChangeArrowheads="0"/>
          </p:cNvSpPr>
          <p:nvPr isPhoto="0" userDrawn="0"/>
        </p:nvSpPr>
        <p:spPr bwMode="auto">
          <a:xfrm>
            <a:off x="2486025" y="3253859"/>
            <a:ext cx="6096000" cy="523220"/>
          </a:xfrm>
          <a:prstGeom prst="rect">
            <a:avLst/>
          </a:prstGeom>
          <a:noFill/>
        </p:spPr>
        <p:txBody>
          <a:bodyPr wrap="square">
            <a:spAutoFit/>
          </a:bodyPr>
          <a:lstStyle/>
          <a:p>
            <a:pPr>
              <a:defRPr/>
            </a:pPr>
            <a:r>
              <a:rPr lang="en-IN" sz="2800">
                <a:latin typeface="+mj-lt"/>
              </a:rPr>
              <a:t>Product Category</a:t>
            </a:r>
            <a:endParaRPr/>
          </a:p>
        </p:txBody>
      </p:sp>
      <p:pic>
        <p:nvPicPr>
          <p:cNvPr id="5" name="Picture 2" hidden="0"/>
          <p:cNvPicPr>
            <a:picLocks noChangeAspect="1"/>
          </p:cNvPicPr>
          <p:nvPr isPhoto="0" userDrawn="0"/>
        </p:nvPicPr>
        <p:blipFill>
          <a:blip r:embed="rId2"/>
          <a:srcRect l="672" t="0" r="0" b="6148"/>
          <a:stretch/>
        </p:blipFill>
        <p:spPr bwMode="auto">
          <a:xfrm flipH="0" flipV="0">
            <a:off x="8693664" y="0"/>
            <a:ext cx="3498334" cy="686169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Picture 4" hidden="0"/>
          <p:cNvPicPr>
            <a:picLocks noChangeAspect="1"/>
          </p:cNvPicPr>
          <p:nvPr isPhoto="0" userDrawn="0"/>
        </p:nvPicPr>
        <p:blipFill>
          <a:blip r:embed="rId2"/>
          <a:srcRect l="0" t="3889" r="0" b="6388"/>
          <a:stretch/>
        </p:blipFill>
        <p:spPr bwMode="auto">
          <a:xfrm>
            <a:off x="8370204" y="0"/>
            <a:ext cx="3821796" cy="6858000"/>
          </a:xfrm>
          <a:prstGeom prst="rect">
            <a:avLst/>
          </a:prstGeom>
        </p:spPr>
      </p:pic>
      <p:sp>
        <p:nvSpPr>
          <p:cNvPr id="5" name="TextBox 5" hidden="0"/>
          <p:cNvSpPr>
            <a:spLocks noAdjustHandles="0" noChangeArrowheads="0"/>
          </p:cNvSpPr>
          <p:nvPr isPhoto="0" userDrawn="0"/>
        </p:nvSpPr>
        <p:spPr bwMode="auto">
          <a:xfrm>
            <a:off x="2571750" y="3253859"/>
            <a:ext cx="6096000" cy="523220"/>
          </a:xfrm>
          <a:prstGeom prst="rect">
            <a:avLst/>
          </a:prstGeom>
          <a:noFill/>
        </p:spPr>
        <p:txBody>
          <a:bodyPr wrap="square">
            <a:spAutoFit/>
          </a:bodyPr>
          <a:lstStyle/>
          <a:p>
            <a:pPr>
              <a:defRPr/>
            </a:pPr>
            <a:r>
              <a:rPr lang="en-IN" sz="2800">
                <a:latin typeface="+mj-lt"/>
              </a:rPr>
              <a:t>Add New Product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3257550" y="3167390"/>
            <a:ext cx="6096000" cy="523220"/>
          </a:xfrm>
          <a:prstGeom prst="rect">
            <a:avLst/>
          </a:prstGeom>
          <a:noFill/>
        </p:spPr>
        <p:txBody>
          <a:bodyPr wrap="square">
            <a:spAutoFit/>
          </a:bodyPr>
          <a:lstStyle/>
          <a:p>
            <a:pPr>
              <a:defRPr/>
            </a:pPr>
            <a:r>
              <a:rPr lang="en-IN" sz="2800">
                <a:latin typeface="+mj-lt"/>
              </a:rPr>
              <a:t>Seller Home </a:t>
            </a:r>
            <a:endParaRPr/>
          </a:p>
        </p:txBody>
      </p:sp>
      <p:sp>
        <p:nvSpPr>
          <p:cNvPr id="5" name="TextBox 6" hidden="0"/>
          <p:cNvSpPr>
            <a:spLocks noAdjustHandles="0" noChangeArrowheads="0"/>
          </p:cNvSpPr>
          <p:nvPr isPhoto="0" userDrawn="0"/>
        </p:nvSpPr>
        <p:spPr bwMode="auto">
          <a:xfrm>
            <a:off x="3253087" y="3848784"/>
            <a:ext cx="2581275" cy="646331"/>
          </a:xfrm>
          <a:prstGeom prst="rect">
            <a:avLst/>
          </a:prstGeom>
          <a:noFill/>
        </p:spPr>
        <p:txBody>
          <a:bodyPr wrap="square">
            <a:spAutoFit/>
          </a:bodyPr>
          <a:lstStyle/>
          <a:p>
            <a:pPr>
              <a:defRPr/>
            </a:pPr>
            <a:r>
              <a:rPr lang="en-IN"/>
              <a:t>List Of Products Added By The Seller.</a:t>
            </a:r>
            <a:endParaRPr/>
          </a:p>
        </p:txBody>
      </p:sp>
      <p:grpSp>
        <p:nvGrpSpPr>
          <p:cNvPr id="6" name="Group 1" hidden="0"/>
          <p:cNvGrpSpPr/>
          <p:nvPr isPhoto="0" userDrawn="0"/>
        </p:nvGrpSpPr>
        <p:grpSpPr bwMode="auto">
          <a:xfrm>
            <a:off x="8411174" y="0"/>
            <a:ext cx="3780826" cy="6858000"/>
            <a:chOff x="8411174" y="0"/>
            <a:chExt cx="3780826" cy="6858000"/>
          </a:xfrm>
        </p:grpSpPr>
        <p:pic>
          <p:nvPicPr>
            <p:cNvPr id="7" name="Picture 4" hidden="0"/>
            <p:cNvPicPr>
              <a:picLocks noChangeAspect="1"/>
            </p:cNvPicPr>
            <p:nvPr isPhoto="0" userDrawn="0"/>
          </p:nvPicPr>
          <p:blipFill>
            <a:blip r:embed="rId2"/>
            <a:srcRect l="0" t="3634" r="0" b="5671"/>
            <a:stretch/>
          </p:blipFill>
          <p:spPr bwMode="auto">
            <a:xfrm>
              <a:off x="8411174" y="0"/>
              <a:ext cx="3780826" cy="6858000"/>
            </a:xfrm>
            <a:prstGeom prst="rect">
              <a:avLst/>
            </a:prstGeom>
          </p:spPr>
        </p:pic>
        <p:pic>
          <p:nvPicPr>
            <p:cNvPr id="8" name="Picture 2" hidden="0"/>
            <p:cNvPicPr>
              <a:picLocks noChangeAspect="1"/>
            </p:cNvPicPr>
            <p:nvPr isPhoto="0" userDrawn="0"/>
          </p:nvPicPr>
          <p:blipFill>
            <a:blip r:embed="rId3"/>
            <a:srcRect l="7702" t="37701" r="8620" b="40843"/>
            <a:stretch/>
          </p:blipFill>
          <p:spPr bwMode="auto">
            <a:xfrm>
              <a:off x="8917724" y="4746847"/>
              <a:ext cx="2869325" cy="1471449"/>
            </a:xfrm>
            <a:prstGeom prst="rect">
              <a:avLst/>
            </a:prstGeom>
            <a:ln>
              <a:noFill/>
            </a:ln>
            <a:effectLst>
              <a:outerShdw blurRad="190500" rotWithShape="0" algn="tl">
                <a:srgbClr val="000000">
                  <a:alpha val="70000"/>
                </a:srgbClr>
              </a:outerShdw>
            </a:effectLst>
          </p:spPr>
        </p:pic>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Box 5" hidden="0"/>
          <p:cNvSpPr>
            <a:spLocks noAdjustHandles="0" noChangeArrowheads="0"/>
          </p:cNvSpPr>
          <p:nvPr isPhoto="0" userDrawn="0"/>
        </p:nvSpPr>
        <p:spPr bwMode="auto">
          <a:xfrm>
            <a:off x="3295650" y="3167390"/>
            <a:ext cx="6096000" cy="523220"/>
          </a:xfrm>
          <a:prstGeom prst="rect">
            <a:avLst/>
          </a:prstGeom>
          <a:noFill/>
        </p:spPr>
        <p:txBody>
          <a:bodyPr wrap="square">
            <a:spAutoFit/>
          </a:bodyPr>
          <a:lstStyle/>
          <a:p>
            <a:pPr>
              <a:defRPr/>
            </a:pPr>
            <a:r>
              <a:rPr lang="en-IN" sz="2800">
                <a:latin typeface="+mj-lt"/>
              </a:rPr>
              <a:t>Admin login</a:t>
            </a:r>
            <a:endParaRPr/>
          </a:p>
        </p:txBody>
      </p:sp>
      <p:pic>
        <p:nvPicPr>
          <p:cNvPr id="5" name="Picture 6" hidden="0"/>
          <p:cNvPicPr>
            <a:picLocks noChangeAspect="1"/>
          </p:cNvPicPr>
          <p:nvPr isPhoto="0" userDrawn="0"/>
        </p:nvPicPr>
        <p:blipFill>
          <a:blip r:embed="rId2"/>
          <a:srcRect l="1149" t="0" r="825" b="350"/>
          <a:stretch/>
        </p:blipFill>
        <p:spPr bwMode="auto">
          <a:xfrm flipH="0" flipV="0">
            <a:off x="8545703" y="0"/>
            <a:ext cx="3740888" cy="688019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LeafVTI">
  <a:themeElements>
    <a:clrScheme name="AnalogousFromDarkSeedLeftStep">
      <a:dk1>
        <a:srgbClr val="000000"/>
      </a:dk1>
      <a:lt1>
        <a:srgbClr val="FFFFFF"/>
      </a:lt1>
      <a:dk2>
        <a:srgbClr val="333820"/>
      </a:dk2>
      <a:lt2>
        <a:srgbClr val="E8E2E8"/>
      </a:lt2>
      <a:accent1>
        <a:srgbClr val="47B54D"/>
      </a:accent1>
      <a:accent2>
        <a:srgbClr val="66B13B"/>
      </a:accent2>
      <a:accent3>
        <a:srgbClr val="93AA43"/>
      </a:accent3>
      <a:accent4>
        <a:srgbClr val="B19A3B"/>
      </a:accent4>
      <a:accent5>
        <a:srgbClr val="C37B4D"/>
      </a:accent5>
      <a:accent6>
        <a:srgbClr val="B13B3E"/>
      </a:accent6>
      <a:hlink>
        <a:srgbClr val="A87638"/>
      </a:hlink>
      <a:folHlink>
        <a:srgbClr val="7F7F7F"/>
      </a:folHlink>
    </a:clrScheme>
    <a:fontScheme name="Leaf">
      <a:majorFont>
        <a:latin typeface="Rockwell Nova Light"/>
        <a:ea typeface="Arial"/>
        <a:cs typeface="Arial"/>
      </a:majorFont>
      <a:minorFont>
        <a:latin typeface="Avenir Next LT Pro Light"/>
        <a:ea typeface="Arial"/>
        <a:cs typeface="Arial"/>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satMod val="150000"/>
              <a:alpha val="50000"/>
            </a:scheme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ONLYOFFICE/6.1.0.90</Application>
  <DocSecurity>0</DocSecurity>
  <PresentationFormat>Widescreen</PresentationFormat>
  <Paragraphs>0</Paragraphs>
  <Slides>23</Slides>
  <Notes>23</Notes>
  <HiddenSlides>0</HiddenSlides>
  <MMClips>2</MMClips>
  <ScaleCrop>0</ScaleCrop>
  <HeadingPairs>
    <vt:vector size="4" baseType="variant">
      <vt:variant>
        <vt:lpstr>Theme</vt:lpstr>
      </vt:variant>
      <vt:variant>
        <vt:i4>1</vt:i4>
      </vt:variant>
      <vt:variant>
        <vt:lpstr>Slide Titles</vt:lpstr>
      </vt:variant>
      <vt:variant>
        <vt:i4>23</vt:i4>
      </vt:variant>
    </vt:vector>
  </HeadingPairs>
  <TitlesOfParts>
    <vt:vector size="24"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CLICK Pick</dc:title>
  <dc:subject/>
  <dc:creator>Chandhana Menon</dc:creator>
  <cp:keywords/>
  <dc:description/>
  <dc:identifier/>
  <dc:language/>
  <cp:lastModifiedBy/>
  <cp:revision>26</cp:revision>
  <dcterms:created xsi:type="dcterms:W3CDTF">2020-10-23T13:38:16Z</dcterms:created>
  <dcterms:modified xsi:type="dcterms:W3CDTF">2021-01-19T23:25:53Z</dcterms:modified>
  <cp:category/>
  <cp:contentStatus/>
  <cp:version/>
</cp:coreProperties>
</file>